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67" r:id="rId2"/>
    <p:sldId id="256" r:id="rId3"/>
    <p:sldId id="266" r:id="rId4"/>
    <p:sldId id="258" r:id="rId5"/>
    <p:sldId id="265" r:id="rId6"/>
    <p:sldId id="268" r:id="rId7"/>
    <p:sldId id="269" r:id="rId8"/>
    <p:sldId id="257" r:id="rId9"/>
    <p:sldId id="263" r:id="rId10"/>
    <p:sldId id="270" r:id="rId11"/>
    <p:sldId id="261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10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56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7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7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4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22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99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8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26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65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BE3F-1F19-432F-9ABA-F660B09F2A39}" type="datetimeFigureOut">
              <a:rPr lang="ru-RU" smtClean="0"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F84B-2539-4F83-A7B7-F0112A5606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1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92" y="600551"/>
            <a:ext cx="6770751" cy="56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1537"/>
            <a:ext cx="10515600" cy="1325563"/>
          </a:xfrm>
        </p:spPr>
        <p:txBody>
          <a:bodyPr/>
          <a:lstStyle/>
          <a:p>
            <a:pPr algn="ctr"/>
            <a:r>
              <a:rPr lang="ru-RU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приёма заявителей.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4464" y="1776033"/>
            <a:ext cx="7266432" cy="474668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в МФЦ работают 3 окна по приёму заявителей. МФЦ использует автоматизированную информационною систему, которая обеспечивает функционирование электронной очереди, отдельной  многоканальной телефонной линии и обеспечивает межведомственное электронное взаимодействие.  Существует канал связи, защищённый в соответствии с требованиями законодательства Российской Федерации в сфере защиты информации. </a:t>
            </a:r>
          </a:p>
          <a:p>
            <a:pPr marL="457200" lvl="1" indent="0" algn="just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информационная система многофункционального центра обеспечивает идентификацию граждан в окнах обслуживания и возможность подписания документов заявителем квалифицированной электронной подписью с использованием универсальной электронной карты.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2153895"/>
            <a:ext cx="4631464" cy="34744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7510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264" y="724186"/>
            <a:ext cx="5367528" cy="53178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МФЦ оказываются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из них: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- 36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услуг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- 59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услуг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0" y="1690688"/>
            <a:ext cx="5800400" cy="435133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1892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078" y="640646"/>
            <a:ext cx="10515600" cy="5961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	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Вы начали заниматься оформлением документов и не знаете с чего начать, приходите к нам в МФЦ «Мои документы», мы готовы оказать вам помощь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Спасибо за внимание.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87902521"/>
              </p:ext>
            </p:extLst>
          </p:nvPr>
        </p:nvGraphicFramePr>
        <p:xfrm>
          <a:off x="2461907" y="751490"/>
          <a:ext cx="922121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112" y="1019714"/>
            <a:ext cx="9284208" cy="1833211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accent2">
                    <a:lumMod val="50000"/>
                  </a:schemeClr>
                </a:solidFill>
              </a:rPr>
              <a:t>Муниципальное учреждение «Многофункциональный центр по предоставлению государственных и муниципальных услуг Лотошинского муниципального района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6736" y="2987036"/>
            <a:ext cx="9412224" cy="29870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24 декабря состоялось официальное открытие МФЦ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 территории Лотошинского района по адресу: Московская область, посёлок Лотошино, улица Школьная, дом 19, помещение 1а.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Режим работы: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Понедельник – пятница с 8-00 до 20-00,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Суббота с 8-00 – 13-00.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Телефон: 8(496-28)7-35-15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E-mail: mfclotoshino@mail.ru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1800" dirty="0" smtClean="0"/>
          </a:p>
          <a:p>
            <a:pPr>
              <a:spcAft>
                <a:spcPts val="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2424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907" y="452487"/>
            <a:ext cx="10515600" cy="5790464"/>
          </a:xfrm>
        </p:spPr>
        <p:txBody>
          <a:bodyPr/>
          <a:lstStyle/>
          <a:p>
            <a:pPr marL="457200" lvl="1" indent="0">
              <a:buNone/>
            </a:pPr>
            <a:r>
              <a:rPr lang="ru-RU" dirty="0" smtClean="0"/>
              <a:t>	</a:t>
            </a:r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МФЦ регламентируется федеральным законом № 210-ФЗ от 21 июля 2010 года «Об организации предоставления государственных и муниципальных услуг». 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создано согласно требованиям правил организации деятельности многофункциональных центров по предоставлению государственных и муниципальных услуг, утверждённых Постановлением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равительством Российской Федерации от 22 декабря 2012 г. № 1376.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5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538" y="365125"/>
            <a:ext cx="4303118" cy="6422174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МФЦ  находится в пятиминутной доступности от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Лотошинской автостанции.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Здание МФЦ оборудовано информационными табличками, содержащие полное наименование, а также информацию о режиме работы.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Перед зданием МФЦ  организована бесплатная парковка для посетителей.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Вход в здание МФЦ оборудованы соответствующими указателями, а также лестницами с поручнями для передвижения детских и инвалидных колясок.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803529"/>
            <a:ext cx="7392058" cy="554536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466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1376"/>
            <a:ext cx="10515600" cy="5835587"/>
          </a:xfrm>
        </p:spPr>
        <p:txBody>
          <a:bodyPr/>
          <a:lstStyle/>
          <a:p>
            <a:pPr marL="457200" lvl="1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взаимодействия с заявителями помещение МФЦ делится на следующие функциональные зоны:</a:t>
            </a:r>
          </a:p>
          <a:p>
            <a:pPr marL="457200" lvl="1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а) Сектор информирования и ожидания</a:t>
            </a:r>
          </a:p>
          <a:p>
            <a:pPr marL="457200" lvl="1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б) Сектор приёма заявителей.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800" dirty="0" smtClean="0"/>
              <a:t>	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548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193024" y="731520"/>
            <a:ext cx="3596640" cy="5445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информирования и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ожидания:</a:t>
            </a:r>
            <a:endParaRPr lang="ru-RU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– информирование посетителей о предоставлении государственных и муниципальных услуг.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2" y="483301"/>
            <a:ext cx="7034839" cy="54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680" y="341376"/>
            <a:ext cx="4770120" cy="58355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содержащие актуальную и исчерпывающую информацию, необходимую для получения государственных и муниципальных услуг в том числе: сроки предоставления, размеры государственной пошлины, информацию о дополнительных услугах, порядок обжалования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или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бездействия) органов исполнительной власти.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обеспечивающий доступ заявителей к Единому государственному порталу.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Платёжный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предназначенный для обеспечения приёма платежей от физических лиц.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стулья,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кресельные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секции, диван.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983838"/>
            <a:ext cx="6047232" cy="453542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725425"/>
      </p:ext>
    </p:extLst>
  </p:cSld>
  <p:clrMapOvr>
    <a:masterClrMapping/>
  </p:clrMapOvr>
  <p:transition spd="slow" advTm="1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0939" y="2667127"/>
            <a:ext cx="37459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граждан в зале установлена система электронной очереди, ожидание не более 15 минут.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40" y="1154240"/>
            <a:ext cx="5800400" cy="435133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9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интернет для любого желающего посетителя нашего центра.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сеть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00" y="1825625"/>
            <a:ext cx="5800400" cy="435133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339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202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Муниципальное учреждение «Многофункциональный центр по предоставлению государственных и муниципальных услуг Лотошинского муниципального района». </vt:lpstr>
      <vt:lpstr>Презентация PowerPoint</vt:lpstr>
      <vt:lpstr>- МФЦ  находится в пятиминутной доступности от  Лотошинской автостанции. - Здание МФЦ оборудовано информационными табличками, содержащие полное наименование, а также информацию о режиме работы. - Перед зданием МФЦ  организована бесплатная парковка для посетителей. - Вход в здание МФЦ оборудованы соответствующими указателями, а также лестницами с поручнями для передвижения детских и инвалидных колясок.</vt:lpstr>
      <vt:lpstr>Презентация PowerPoint</vt:lpstr>
      <vt:lpstr>Презентация PowerPoint</vt:lpstr>
      <vt:lpstr>Презентация PowerPoint</vt:lpstr>
      <vt:lpstr>Для удобства граждан в зале установлена система электронной очереди, ожидание не более 15 минут.</vt:lpstr>
      <vt:lpstr>Доступ в интернет для любого желающего посетителя нашего центра. Открытая сеть WI-FI.</vt:lpstr>
      <vt:lpstr>Сектор приёма заявителей. </vt:lpstr>
      <vt:lpstr>На сегодняшний день в МФЦ оказываются 135 услуги из них: - 36 федеральных услуг - 59 региональных услуг - 40 муниципальных услуг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Ю. Ларин</dc:creator>
  <cp:lastModifiedBy>Вадим Ю. Ларин</cp:lastModifiedBy>
  <cp:revision>44</cp:revision>
  <dcterms:created xsi:type="dcterms:W3CDTF">2015-03-25T11:19:10Z</dcterms:created>
  <dcterms:modified xsi:type="dcterms:W3CDTF">2015-03-30T13:02:00Z</dcterms:modified>
</cp:coreProperties>
</file>