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59" r:id="rId4"/>
    <p:sldId id="261" r:id="rId5"/>
    <p:sldId id="263" r:id="rId6"/>
    <p:sldId id="262" r:id="rId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Малихина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 autoAdjust="0"/>
  </p:normalViewPr>
  <p:slideViewPr>
    <p:cSldViewPr snapToGrid="0">
      <p:cViewPr>
        <p:scale>
          <a:sx n="100" d="100"/>
          <a:sy n="100" d="100"/>
        </p:scale>
        <p:origin x="-198" y="-4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8361A-A228-402E-9E31-666D83FC4A6C}" type="datetimeFigureOut">
              <a:rPr lang="ru-RU"/>
              <a:pPr>
                <a:defRPr/>
              </a:pPr>
              <a:t>20.05.2015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530C8-3551-43E9-BBDB-706F4FEB50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299D4-D857-491C-8241-28CD1E7144BC}" type="datetimeFigureOut">
              <a:rPr lang="ru-RU"/>
              <a:pPr>
                <a:defRPr/>
              </a:pPr>
              <a:t>20.05.2015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6F67D-1180-42BC-ADF1-2367EF6A10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39A4C-BD8C-4C08-B26E-B2A8E9730F0B}" type="datetimeFigureOut">
              <a:rPr lang="ru-RU"/>
              <a:pPr>
                <a:defRPr/>
              </a:pPr>
              <a:t>20.05.2015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CA53D-86F9-41EA-B458-44CAE3AC1C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9F226-8063-4535-82F2-3D50AD9217D3}" type="datetimeFigureOut">
              <a:rPr lang="ru-RU"/>
              <a:pPr>
                <a:defRPr/>
              </a:pPr>
              <a:t>20.05.2015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67410-2FC6-49BC-A32A-4844B4FAAB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69F98-DAD5-4FEA-AF27-B5C829371680}" type="datetimeFigureOut">
              <a:rPr lang="ru-RU"/>
              <a:pPr>
                <a:defRPr/>
              </a:pPr>
              <a:t>20.05.2015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22EA2-AECD-4AD8-86B4-1FCB586A44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055BD-BC38-4128-95D6-22B3D8A5CAE9}" type="datetimeFigureOut">
              <a:rPr lang="ru-RU"/>
              <a:pPr>
                <a:defRPr/>
              </a:pPr>
              <a:t>20.05.2015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EDC1D-40BF-4102-9289-052BEB5EF7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6A0A2-1342-4AB2-95E8-789F8F3DC30A}" type="datetimeFigureOut">
              <a:rPr lang="ru-RU"/>
              <a:pPr>
                <a:defRPr/>
              </a:pPr>
              <a:t>20.05.2015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B0B43-7E12-48CB-B682-62F2BA75C8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F79C0-8ABA-43F9-9A23-51CED07EECB9}" type="datetimeFigureOut">
              <a:rPr lang="ru-RU"/>
              <a:pPr>
                <a:defRPr/>
              </a:pPr>
              <a:t>20.05.2015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8A10D-937F-4E0E-998F-2299C83BD6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454CC-8D08-4876-86ED-8E084098E2F4}" type="datetimeFigureOut">
              <a:rPr lang="ru-RU"/>
              <a:pPr>
                <a:defRPr/>
              </a:pPr>
              <a:t>20.05.2015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F0C3D-5C8A-480C-A2F7-2C51AE1406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A63BF-F08B-468A-A5D2-047A0F030B5D}" type="datetimeFigureOut">
              <a:rPr lang="ru-RU"/>
              <a:pPr>
                <a:defRPr/>
              </a:pPr>
              <a:t>20.05.2015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CD2E0-46C7-4BF2-B24F-E48B065FC2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98C40-305A-445D-8A29-BB33F0B31B37}" type="datetimeFigureOut">
              <a:rPr lang="ru-RU"/>
              <a:pPr>
                <a:defRPr/>
              </a:pPr>
              <a:t>20.05.2015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386DB-8F5E-4036-BAC6-D1CFD7CB8E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EACD2DD-84E3-4118-837B-B7A753D33440}" type="datetimeFigureOut">
              <a:rPr lang="ru-RU"/>
              <a:pPr>
                <a:defRPr/>
              </a:pPr>
              <a:t>20.05.2015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ABD9E67-461D-4A50-8FA0-7FA7FCE020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850" y="2333625"/>
            <a:ext cx="4511675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95888" y="700088"/>
            <a:ext cx="3948112" cy="509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41828" y="682169"/>
            <a:ext cx="5050972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ООО «ВудМастер»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 l="3798" t="42577" r="30370"/>
          <a:stretch>
            <a:fillRect/>
          </a:stretch>
        </p:blipFill>
        <p:spPr bwMode="auto">
          <a:xfrm>
            <a:off x="5006975" y="3076575"/>
            <a:ext cx="4116388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latin typeface="+mn-lt"/>
              </a:rPr>
              <a:t>Производство</a:t>
            </a:r>
            <a:endParaRPr lang="ru-RU" sz="36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423275" y="6313488"/>
            <a:ext cx="465138" cy="2984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341" name="Foliennummernplatzhalter 5"/>
          <p:cNvSpPr>
            <a:spLocks noGrp="1"/>
          </p:cNvSpPr>
          <p:nvPr>
            <p:ph type="sldNum" sz="quarter" idx="12"/>
          </p:nvPr>
        </p:nvSpPr>
        <p:spPr bwMode="auto">
          <a:xfrm>
            <a:off x="8423275" y="6296025"/>
            <a:ext cx="465138" cy="331788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5409BC12-B5EE-43D9-81DB-D601B9B32A06}" type="slidenum">
              <a:rPr lang="de-DE" sz="1400" b="1">
                <a:solidFill>
                  <a:schemeClr val="bg1"/>
                </a:solidFill>
                <a:latin typeface="Arial" charset="0"/>
                <a:ea typeface="ＭＳ Ｐゴシック"/>
                <a:cs typeface="Arial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de-DE" b="1">
              <a:solidFill>
                <a:schemeClr val="bg1"/>
              </a:solidFill>
              <a:latin typeface="Arial" charset="0"/>
              <a:ea typeface="ＭＳ Ｐゴシック"/>
              <a:cs typeface="Arial" charset="0"/>
            </a:endParaRPr>
          </a:p>
        </p:txBody>
      </p:sp>
      <p:pic>
        <p:nvPicPr>
          <p:cNvPr id="1434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50" y="2917825"/>
            <a:ext cx="5284788" cy="288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1613" y="1966913"/>
            <a:ext cx="3338512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Продукция</a:t>
            </a:r>
            <a:endParaRPr lang="ru-RU" sz="36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423275" y="6313488"/>
            <a:ext cx="465138" cy="2984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364" name="Foliennummernplatzhalter 5"/>
          <p:cNvSpPr>
            <a:spLocks noGrp="1"/>
          </p:cNvSpPr>
          <p:nvPr>
            <p:ph type="sldNum" sz="quarter" idx="12"/>
          </p:nvPr>
        </p:nvSpPr>
        <p:spPr bwMode="auto">
          <a:xfrm>
            <a:off x="8423275" y="6296025"/>
            <a:ext cx="465138" cy="331788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CFD609B6-818E-4466-A6F0-1E6C9BFC1214}" type="slidenum">
              <a:rPr lang="de-DE" sz="1400" b="1">
                <a:solidFill>
                  <a:schemeClr val="bg1"/>
                </a:solidFill>
                <a:latin typeface="Arial" charset="0"/>
                <a:ea typeface="ＭＳ Ｐゴシック"/>
                <a:cs typeface="Arial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de-DE" b="1">
              <a:solidFill>
                <a:schemeClr val="bg1"/>
              </a:solidFill>
              <a:latin typeface="Arial" charset="0"/>
              <a:ea typeface="ＭＳ Ｐゴシック"/>
              <a:cs typeface="Arial" charset="0"/>
            </a:endParaRPr>
          </a:p>
        </p:txBody>
      </p:sp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1775" y="2008188"/>
            <a:ext cx="5626100" cy="188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1775" y="4064000"/>
            <a:ext cx="5626100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7588" y="1684338"/>
            <a:ext cx="2811462" cy="420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Продукция</a:t>
            </a:r>
            <a:endParaRPr lang="ru-RU" sz="36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423275" y="6313488"/>
            <a:ext cx="465138" cy="2984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388" name="Foliennummernplatzhalter 5"/>
          <p:cNvSpPr>
            <a:spLocks noGrp="1"/>
          </p:cNvSpPr>
          <p:nvPr>
            <p:ph type="sldNum" sz="quarter" idx="12"/>
          </p:nvPr>
        </p:nvSpPr>
        <p:spPr bwMode="auto">
          <a:xfrm>
            <a:off x="8423275" y="6296025"/>
            <a:ext cx="465138" cy="331788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1A027845-5EDD-47CB-89BC-78BACAE853C0}" type="slidenum">
              <a:rPr lang="de-DE" sz="1400" b="1">
                <a:solidFill>
                  <a:schemeClr val="bg1"/>
                </a:solidFill>
                <a:latin typeface="Arial" charset="0"/>
                <a:ea typeface="ＭＳ Ｐゴシック"/>
                <a:cs typeface="Arial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de-DE" b="1">
              <a:solidFill>
                <a:schemeClr val="bg1"/>
              </a:solidFill>
              <a:latin typeface="Arial" charset="0"/>
              <a:ea typeface="ＭＳ Ｐゴシック"/>
              <a:cs typeface="Arial" charset="0"/>
            </a:endParaRPr>
          </a:p>
        </p:txBody>
      </p:sp>
      <p:sp>
        <p:nvSpPr>
          <p:cNvPr id="16389" name="TextBox 9"/>
          <p:cNvSpPr txBox="1">
            <a:spLocks noChangeArrowheads="1"/>
          </p:cNvSpPr>
          <p:nvPr/>
        </p:nvSpPr>
        <p:spPr bwMode="auto">
          <a:xfrm>
            <a:off x="1633538" y="2660650"/>
            <a:ext cx="1784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00">
                <a:solidFill>
                  <a:schemeClr val="bg1"/>
                </a:solidFill>
                <a:latin typeface="Calibri" pitchFamily="34" charset="0"/>
              </a:rPr>
              <a:t>Цех стеклопакетов выпускает 2000 м</a:t>
            </a:r>
            <a:r>
              <a:rPr lang="ru-RU" sz="900" baseline="30000">
                <a:solidFill>
                  <a:schemeClr val="bg1"/>
                </a:solidFill>
                <a:latin typeface="Calibri" pitchFamily="34" charset="0"/>
              </a:rPr>
              <a:t>2</a:t>
            </a:r>
            <a:r>
              <a:rPr lang="ru-RU" sz="900">
                <a:solidFill>
                  <a:schemeClr val="bg1"/>
                </a:solidFill>
                <a:latin typeface="Calibri" pitchFamily="34" charset="0"/>
              </a:rPr>
              <a:t> стеклопакетов в день</a:t>
            </a:r>
          </a:p>
        </p:txBody>
      </p:sp>
      <p:sp>
        <p:nvSpPr>
          <p:cNvPr id="16390" name="TextBox 10"/>
          <p:cNvSpPr txBox="1">
            <a:spLocks noChangeArrowheads="1"/>
          </p:cNvSpPr>
          <p:nvPr/>
        </p:nvSpPr>
        <p:spPr bwMode="auto">
          <a:xfrm>
            <a:off x="4075113" y="3235325"/>
            <a:ext cx="1444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00">
                <a:solidFill>
                  <a:schemeClr val="bg1"/>
                </a:solidFill>
                <a:latin typeface="Calibri" pitchFamily="34" charset="0"/>
              </a:rPr>
              <a:t>Цех ПВХ – 1000 изделий</a:t>
            </a:r>
            <a:br>
              <a:rPr lang="ru-RU" sz="900">
                <a:solidFill>
                  <a:schemeClr val="bg1"/>
                </a:solidFill>
                <a:latin typeface="Calibri" pitchFamily="34" charset="0"/>
              </a:rPr>
            </a:br>
            <a:r>
              <a:rPr lang="ru-RU" sz="900">
                <a:solidFill>
                  <a:schemeClr val="bg1"/>
                </a:solidFill>
                <a:latin typeface="Calibri" pitchFamily="34" charset="0"/>
              </a:rPr>
              <a:t>в день</a:t>
            </a:r>
          </a:p>
        </p:txBody>
      </p:sp>
      <p:sp>
        <p:nvSpPr>
          <p:cNvPr id="16391" name="TextBox 11"/>
          <p:cNvSpPr txBox="1">
            <a:spLocks noChangeArrowheads="1"/>
          </p:cNvSpPr>
          <p:nvPr/>
        </p:nvSpPr>
        <p:spPr bwMode="auto">
          <a:xfrm>
            <a:off x="6486525" y="3235325"/>
            <a:ext cx="25336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00">
                <a:solidFill>
                  <a:schemeClr val="bg1"/>
                </a:solidFill>
                <a:latin typeface="Calibri" pitchFamily="34" charset="0"/>
              </a:rPr>
              <a:t>Сроки изготовления стандартных изделий – </a:t>
            </a:r>
            <a:br>
              <a:rPr lang="ru-RU" sz="900">
                <a:solidFill>
                  <a:schemeClr val="bg1"/>
                </a:solidFill>
                <a:latin typeface="Calibri" pitchFamily="34" charset="0"/>
              </a:rPr>
            </a:br>
            <a:r>
              <a:rPr lang="ru-RU" sz="900">
                <a:solidFill>
                  <a:schemeClr val="bg1"/>
                </a:solidFill>
                <a:latin typeface="Calibri" pitchFamily="34" charset="0"/>
              </a:rPr>
              <a:t>от 3 дней, нестандартных – от 5 дней</a:t>
            </a:r>
          </a:p>
        </p:txBody>
      </p:sp>
      <p:sp>
        <p:nvSpPr>
          <p:cNvPr id="16392" name="TextBox 12"/>
          <p:cNvSpPr txBox="1">
            <a:spLocks noChangeArrowheads="1"/>
          </p:cNvSpPr>
          <p:nvPr/>
        </p:nvSpPr>
        <p:spPr bwMode="auto">
          <a:xfrm>
            <a:off x="1089025" y="5446713"/>
            <a:ext cx="2336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00">
                <a:solidFill>
                  <a:schemeClr val="bg1"/>
                </a:solidFill>
                <a:latin typeface="Calibri" pitchFamily="34" charset="0"/>
              </a:rPr>
              <a:t>Высокая степень автоматизации производства и самые современные </a:t>
            </a:r>
            <a:br>
              <a:rPr lang="ru-RU" sz="900">
                <a:solidFill>
                  <a:schemeClr val="bg1"/>
                </a:solidFill>
                <a:latin typeface="Calibri" pitchFamily="34" charset="0"/>
              </a:rPr>
            </a:br>
            <a:r>
              <a:rPr lang="ru-RU" sz="900">
                <a:solidFill>
                  <a:schemeClr val="bg1"/>
                </a:solidFill>
                <a:latin typeface="Calibri" pitchFamily="34" charset="0"/>
              </a:rPr>
              <a:t>станки (Италия, Германия)</a:t>
            </a:r>
          </a:p>
        </p:txBody>
      </p:sp>
      <p:sp>
        <p:nvSpPr>
          <p:cNvPr id="16393" name="TextBox 15"/>
          <p:cNvSpPr txBox="1">
            <a:spLocks noChangeArrowheads="1"/>
          </p:cNvSpPr>
          <p:nvPr/>
        </p:nvSpPr>
        <p:spPr bwMode="auto">
          <a:xfrm>
            <a:off x="7108825" y="5646738"/>
            <a:ext cx="18938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00">
                <a:solidFill>
                  <a:schemeClr val="bg1"/>
                </a:solidFill>
                <a:latin typeface="Calibri" pitchFamily="34" charset="0"/>
              </a:rPr>
              <a:t>Цех нестандартных изделий – </a:t>
            </a:r>
            <a:br>
              <a:rPr lang="ru-RU" sz="900">
                <a:solidFill>
                  <a:schemeClr val="bg1"/>
                </a:solidFill>
                <a:latin typeface="Calibri" pitchFamily="34" charset="0"/>
              </a:rPr>
            </a:br>
            <a:r>
              <a:rPr lang="ru-RU" sz="900">
                <a:solidFill>
                  <a:schemeClr val="bg1"/>
                </a:solidFill>
                <a:latin typeface="Calibri" pitchFamily="34" charset="0"/>
              </a:rPr>
              <a:t>300 изделий в день</a:t>
            </a:r>
          </a:p>
        </p:txBody>
      </p:sp>
      <p:pic>
        <p:nvPicPr>
          <p:cNvPr id="16394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488" y="2071688"/>
            <a:ext cx="5626100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2"/>
          <p:cNvPicPr>
            <a:picLocks noChangeAspect="1" noChangeArrowheads="1"/>
          </p:cNvPicPr>
          <p:nvPr/>
        </p:nvPicPr>
        <p:blipFill>
          <a:blip r:embed="rId4"/>
          <a:srcRect t="67529"/>
          <a:stretch>
            <a:fillRect/>
          </a:stretch>
        </p:blipFill>
        <p:spPr bwMode="auto">
          <a:xfrm>
            <a:off x="217488" y="4033838"/>
            <a:ext cx="5302250" cy="234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83350" y="1668463"/>
            <a:ext cx="2435225" cy="451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Продукция</a:t>
            </a:r>
            <a:endParaRPr lang="ru-RU" sz="36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423275" y="6313488"/>
            <a:ext cx="465138" cy="2984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412" name="Foliennummernplatzhalter 5"/>
          <p:cNvSpPr>
            <a:spLocks noGrp="1"/>
          </p:cNvSpPr>
          <p:nvPr>
            <p:ph type="sldNum" sz="quarter" idx="12"/>
          </p:nvPr>
        </p:nvSpPr>
        <p:spPr bwMode="auto">
          <a:xfrm>
            <a:off x="8423275" y="6296025"/>
            <a:ext cx="465138" cy="331788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C9B0F84E-C0F8-414E-8B61-2455C7C1D3CA}" type="slidenum">
              <a:rPr lang="de-DE" sz="1400" b="1">
                <a:solidFill>
                  <a:schemeClr val="bg1"/>
                </a:solidFill>
                <a:latin typeface="Arial" charset="0"/>
                <a:ea typeface="ＭＳ Ｐゴシック"/>
                <a:cs typeface="Arial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de-DE" b="1">
              <a:solidFill>
                <a:schemeClr val="bg1"/>
              </a:solidFill>
              <a:latin typeface="Arial" charset="0"/>
              <a:ea typeface="ＭＳ Ｐゴシック"/>
              <a:cs typeface="Arial" charset="0"/>
            </a:endParaRPr>
          </a:p>
        </p:txBody>
      </p:sp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838" y="2452688"/>
            <a:ext cx="4618037" cy="299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3"/>
          <p:cNvPicPr>
            <a:picLocks noChangeAspect="1" noChangeArrowheads="1"/>
          </p:cNvPicPr>
          <p:nvPr/>
        </p:nvPicPr>
        <p:blipFill>
          <a:blip r:embed="rId4"/>
          <a:srcRect t="6839" b="-4227"/>
          <a:stretch>
            <a:fillRect/>
          </a:stretch>
        </p:blipFill>
        <p:spPr bwMode="auto">
          <a:xfrm>
            <a:off x="5137150" y="2568575"/>
            <a:ext cx="3751263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Продукция</a:t>
            </a:r>
            <a:endParaRPr lang="ru-RU" sz="36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423275" y="6313488"/>
            <a:ext cx="465138" cy="2984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436" name="Foliennummernplatzhalter 5"/>
          <p:cNvSpPr>
            <a:spLocks noGrp="1"/>
          </p:cNvSpPr>
          <p:nvPr>
            <p:ph type="sldNum" sz="quarter" idx="12"/>
          </p:nvPr>
        </p:nvSpPr>
        <p:spPr bwMode="auto">
          <a:xfrm>
            <a:off x="8423275" y="6296025"/>
            <a:ext cx="465138" cy="331788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0BCA20AB-9653-4689-9903-77DD4393EA98}" type="slidenum">
              <a:rPr lang="de-DE" sz="1400" b="1">
                <a:solidFill>
                  <a:schemeClr val="bg1"/>
                </a:solidFill>
                <a:latin typeface="Arial" charset="0"/>
                <a:ea typeface="ＭＳ Ｐゴシック"/>
                <a:cs typeface="Arial" charset="0"/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de-DE" b="1">
              <a:solidFill>
                <a:schemeClr val="bg1"/>
              </a:solidFill>
              <a:latin typeface="Arial" charset="0"/>
              <a:ea typeface="ＭＳ Ｐゴシック"/>
              <a:cs typeface="Arial" charset="0"/>
            </a:endParaRPr>
          </a:p>
        </p:txBody>
      </p:sp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3"/>
          <a:srcRect b="33302"/>
          <a:stretch>
            <a:fillRect/>
          </a:stretch>
        </p:blipFill>
        <p:spPr bwMode="auto">
          <a:xfrm>
            <a:off x="381000" y="1803400"/>
            <a:ext cx="4475163" cy="407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37338" y="1976438"/>
            <a:ext cx="2535237" cy="411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48238" y="3538538"/>
            <a:ext cx="3049587" cy="677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330</TotalTime>
  <Words>52</Words>
  <Application>Microsoft Office PowerPoint</Application>
  <PresentationFormat>Экран (4:3)</PresentationFormat>
  <Paragraphs>15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Calibri</vt:lpstr>
      <vt:lpstr>Arial</vt:lpstr>
      <vt:lpstr>Calibri Light</vt:lpstr>
      <vt:lpstr>ＭＳ Ｐゴシック</vt:lpstr>
      <vt:lpstr>Тема Office</vt:lpstr>
      <vt:lpstr>Слайд 1</vt:lpstr>
      <vt:lpstr>Производство</vt:lpstr>
      <vt:lpstr>Продукция</vt:lpstr>
      <vt:lpstr>Продукция</vt:lpstr>
      <vt:lpstr>Продукция</vt:lpstr>
      <vt:lpstr>Продукция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Малихина</dc:creator>
  <cp:lastModifiedBy>orgo-5</cp:lastModifiedBy>
  <cp:revision>24</cp:revision>
  <dcterms:created xsi:type="dcterms:W3CDTF">2015-03-13T14:38:06Z</dcterms:created>
  <dcterms:modified xsi:type="dcterms:W3CDTF">2015-05-20T10:30:30Z</dcterms:modified>
</cp:coreProperties>
</file>