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2736304"/>
          </a:xfrm>
        </p:spPr>
        <p:txBody>
          <a:bodyPr>
            <a:normAutofit/>
          </a:bodyPr>
          <a:lstStyle/>
          <a:p>
            <a:r>
              <a:rPr lang="ru-RU" sz="2800" b="1" u="sng" dirty="0" smtClean="0"/>
              <a:t>Уважаемые жители Лотошинского района!</a:t>
            </a:r>
            <a:br>
              <a:rPr lang="ru-RU" sz="2800" b="1" u="sng" dirty="0" smtClean="0"/>
            </a:br>
            <a:r>
              <a:rPr lang="ru-RU" sz="2800" b="1" u="sng" dirty="0" smtClean="0"/>
              <a:t>Предлагаем вашему вниманию график личного</a:t>
            </a:r>
            <a:br>
              <a:rPr lang="ru-RU" sz="2800" b="1" u="sng" dirty="0" smtClean="0"/>
            </a:br>
            <a:r>
              <a:rPr lang="ru-RU" sz="2800" b="1" u="sng" dirty="0" smtClean="0"/>
              <a:t>приема</a:t>
            </a:r>
            <a:br>
              <a:rPr lang="ru-RU" sz="2800" b="1" u="sng" dirty="0" smtClean="0"/>
            </a:br>
            <a:r>
              <a:rPr lang="ru-RU" sz="2800" b="1" u="sng" dirty="0" smtClean="0"/>
              <a:t>граждан в общественной приемной</a:t>
            </a:r>
            <a:br>
              <a:rPr lang="ru-RU" sz="2800" b="1" u="sng" dirty="0" smtClean="0"/>
            </a:br>
            <a:r>
              <a:rPr lang="ru-RU" sz="2800" b="1" u="sng" dirty="0" smtClean="0"/>
              <a:t>исполнительными </a:t>
            </a:r>
            <a:br>
              <a:rPr lang="ru-RU" sz="2800" b="1" u="sng" dirty="0" smtClean="0"/>
            </a:br>
            <a:r>
              <a:rPr lang="ru-RU" sz="2800" b="1" u="sng" dirty="0" smtClean="0"/>
              <a:t>органами государственной власти на </a:t>
            </a:r>
            <a:r>
              <a:rPr lang="ru-RU" sz="2800" b="1" u="sng" dirty="0" smtClean="0"/>
              <a:t>ок</a:t>
            </a:r>
            <a:r>
              <a:rPr lang="ru-RU" sz="2800" b="1" u="sng" dirty="0" smtClean="0"/>
              <a:t>тябрь</a:t>
            </a:r>
            <a:r>
              <a:rPr lang="ru-RU" sz="2800" b="1" u="sng" dirty="0" smtClean="0"/>
              <a:t>.</a:t>
            </a:r>
            <a:endParaRPr lang="ru-RU" sz="28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640960" cy="4032448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05 </a:t>
            </a:r>
            <a:r>
              <a:rPr lang="ru-RU" sz="1600" b="1" dirty="0" smtClean="0">
                <a:solidFill>
                  <a:schemeClr val="tx1"/>
                </a:solidFill>
              </a:rPr>
              <a:t>октября – Главное </a:t>
            </a:r>
            <a:r>
              <a:rPr lang="ru-RU" sz="1600" b="1" dirty="0" smtClean="0">
                <a:solidFill>
                  <a:schemeClr val="tx1"/>
                </a:solidFill>
              </a:rPr>
              <a:t>управление Московской </a:t>
            </a:r>
            <a:r>
              <a:rPr lang="ru-RU" sz="1600" b="1" dirty="0" smtClean="0">
                <a:solidFill>
                  <a:schemeClr val="tx1"/>
                </a:solidFill>
              </a:rPr>
              <a:t>области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« Государственная жилищная инспекция»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12 октября  – Министерство государственного управления, информационных технологий и связи Московской области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19 октября –Главное архивное  управление Московской области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26 октября – </a:t>
            </a:r>
            <a:r>
              <a:rPr lang="ru-RU" sz="1600" b="1" dirty="0" smtClean="0">
                <a:solidFill>
                  <a:schemeClr val="tx1"/>
                </a:solidFill>
              </a:rPr>
              <a:t>Комитет архитектуры и градостроительства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29 октября </a:t>
            </a:r>
            <a:r>
              <a:rPr lang="ru-RU" sz="1600" b="1" dirty="0" smtClean="0">
                <a:solidFill>
                  <a:schemeClr val="tx1"/>
                </a:solidFill>
              </a:rPr>
              <a:t>– Министерство имущественных отношений Московской области</a:t>
            </a:r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</a:p>
          <a:p>
            <a:pPr algn="l"/>
            <a:endParaRPr lang="ru-RU" sz="1600" b="1" dirty="0" smtClean="0">
              <a:solidFill>
                <a:schemeClr val="tx1"/>
              </a:solidFill>
            </a:endParaRPr>
          </a:p>
          <a:p>
            <a:pPr algn="l"/>
            <a:endParaRPr lang="ru-RU" sz="1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Лотошинского района! Предлагаем вашему вниманию график личного приема граждан в общественной приемной исполнительными  органами государственной власти на октябрь.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Сухарева А.М.</cp:lastModifiedBy>
  <cp:revision>17</cp:revision>
  <dcterms:created xsi:type="dcterms:W3CDTF">2018-05-28T06:14:42Z</dcterms:created>
  <dcterms:modified xsi:type="dcterms:W3CDTF">2018-10-03T12:30:02Z</dcterms:modified>
</cp:coreProperties>
</file>