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560840" cy="213285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Уважаемые жители Лотошинского района!</a:t>
            </a:r>
            <a:br>
              <a:rPr lang="ru-RU" sz="2000" b="1" u="sng" dirty="0" smtClean="0"/>
            </a:br>
            <a:r>
              <a:rPr lang="ru-RU" sz="2000" b="1" u="sng" dirty="0" smtClean="0"/>
              <a:t>Предлагаем вашему вниманию график личного</a:t>
            </a:r>
            <a:br>
              <a:rPr lang="ru-RU" sz="2000" b="1" u="sng" dirty="0" smtClean="0"/>
            </a:br>
            <a:r>
              <a:rPr lang="ru-RU" sz="2000" b="1" u="sng" dirty="0" smtClean="0"/>
              <a:t>приема</a:t>
            </a:r>
            <a:br>
              <a:rPr lang="ru-RU" sz="2000" b="1" u="sng" dirty="0" smtClean="0"/>
            </a:br>
            <a:r>
              <a:rPr lang="ru-RU" sz="2000" b="1" u="sng" dirty="0" smtClean="0"/>
              <a:t>граждан в общественной приемной</a:t>
            </a:r>
            <a:br>
              <a:rPr lang="ru-RU" sz="2000" b="1" u="sng" dirty="0" smtClean="0"/>
            </a:br>
            <a:r>
              <a:rPr lang="ru-RU" sz="2000" b="1" u="sng" dirty="0" smtClean="0"/>
              <a:t>исполнительными </a:t>
            </a:r>
            <a:br>
              <a:rPr lang="ru-RU" sz="2000" b="1" u="sng" dirty="0" smtClean="0"/>
            </a:br>
            <a:r>
              <a:rPr lang="ru-RU" sz="2000" b="1" u="sng" dirty="0" smtClean="0"/>
              <a:t>органами государственной власти на </a:t>
            </a:r>
            <a:r>
              <a:rPr lang="ru-RU" sz="2000" b="1" u="sng" dirty="0" smtClean="0"/>
              <a:t>апрель</a:t>
            </a:r>
            <a:r>
              <a:rPr lang="ru-RU" sz="2000" b="1" u="sng" dirty="0" smtClean="0"/>
              <a:t>.</a:t>
            </a:r>
            <a:endParaRPr lang="ru-RU" sz="2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032448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0</a:t>
            </a:r>
            <a:r>
              <a:rPr lang="en-US" sz="1800" b="1" dirty="0" smtClean="0">
                <a:solidFill>
                  <a:schemeClr val="tx1"/>
                </a:solidFill>
              </a:rPr>
              <a:t>8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апреля </a:t>
            </a:r>
            <a:r>
              <a:rPr lang="ru-RU" sz="1800" b="1" dirty="0" smtClean="0">
                <a:solidFill>
                  <a:schemeClr val="tx1"/>
                </a:solidFill>
              </a:rPr>
              <a:t>– </a:t>
            </a:r>
            <a:r>
              <a:rPr lang="ru-RU" sz="1800" b="1" dirty="0" err="1" smtClean="0">
                <a:solidFill>
                  <a:schemeClr val="tx1"/>
                </a:solidFill>
              </a:rPr>
              <a:t>Госадмтехнадзор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1</a:t>
            </a:r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r>
              <a:rPr lang="ru-RU" sz="1800" b="1" dirty="0" smtClean="0">
                <a:solidFill>
                  <a:schemeClr val="tx1"/>
                </a:solidFill>
              </a:rPr>
              <a:t>  апреля  </a:t>
            </a:r>
            <a:r>
              <a:rPr lang="ru-RU" sz="1800" b="1" dirty="0" smtClean="0">
                <a:solidFill>
                  <a:schemeClr val="tx1"/>
                </a:solidFill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</a:rPr>
              <a:t>Комитет лесного хозяйства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24 апреля </a:t>
            </a:r>
            <a:r>
              <a:rPr lang="ru-RU" sz="1800" b="1" dirty="0" smtClean="0">
                <a:solidFill>
                  <a:schemeClr val="tx1"/>
                </a:solidFill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</a:rPr>
              <a:t>Министерство жилищной политики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Московской </a:t>
            </a:r>
            <a:r>
              <a:rPr lang="ru-RU" sz="1800" b="1" dirty="0" smtClean="0">
                <a:solidFill>
                  <a:schemeClr val="tx1"/>
                </a:solidFill>
              </a:rPr>
              <a:t>области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29 апреля </a:t>
            </a:r>
            <a:r>
              <a:rPr lang="ru-RU" sz="1800" b="1" dirty="0" smtClean="0">
                <a:solidFill>
                  <a:schemeClr val="tx1"/>
                </a:solidFill>
              </a:rPr>
              <a:t>– </a:t>
            </a:r>
            <a:r>
              <a:rPr lang="ru-RU" sz="1800" b="1" smtClean="0">
                <a:solidFill>
                  <a:schemeClr val="tx1"/>
                </a:solidFill>
              </a:rPr>
              <a:t>Министерство благоустройства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Лотошинского района! Предлагаем вашему вниманию график личного приема граждан в общественной приемной исполнительными  органами государственной власти на апрель.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Сухарева А.М.</cp:lastModifiedBy>
  <cp:revision>27</cp:revision>
  <dcterms:created xsi:type="dcterms:W3CDTF">2018-05-28T06:14:42Z</dcterms:created>
  <dcterms:modified xsi:type="dcterms:W3CDTF">2019-03-27T12:56:27Z</dcterms:modified>
</cp:coreProperties>
</file>